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1" r:id="rId2"/>
    <p:sldId id="260" r:id="rId3"/>
    <p:sldId id="270" r:id="rId4"/>
    <p:sldId id="262" r:id="rId5"/>
    <p:sldId id="267" r:id="rId6"/>
    <p:sldId id="259" r:id="rId7"/>
    <p:sldId id="271" r:id="rId8"/>
    <p:sldId id="264" r:id="rId9"/>
    <p:sldId id="266" r:id="rId10"/>
    <p:sldId id="268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5" autoAdjust="0"/>
    <p:restoredTop sz="92543" autoAdjust="0"/>
  </p:normalViewPr>
  <p:slideViewPr>
    <p:cSldViewPr>
      <p:cViewPr>
        <p:scale>
          <a:sx n="104" d="100"/>
          <a:sy n="104" d="100"/>
        </p:scale>
        <p:origin x="-144" y="294"/>
      </p:cViewPr>
      <p:guideLst>
        <p:guide orient="horz" pos="2160"/>
        <p:guide orient="horz" pos="22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26727"/>
            <a:ext cx="8964465" cy="1108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432302"/>
            <a:ext cx="7786664" cy="15694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Заповедник «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Костомукшский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и национальный парк «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Калевальский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3" y="908721"/>
            <a:ext cx="3874735" cy="194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8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995579"/>
            <a:ext cx="2530624" cy="990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проекта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772816"/>
            <a:ext cx="3466728" cy="4117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Заповедник получит практический опыт использования зелёных </a:t>
            </a:r>
          </a:p>
          <a:p>
            <a:pPr marL="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Заработает в полную силу арт-резиденция.</a:t>
            </a:r>
          </a:p>
          <a:p>
            <a:pPr marL="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дальнейшей работе </a:t>
            </a:r>
          </a:p>
          <a:p>
            <a:pPr marL="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будет продолжать </a:t>
            </a:r>
          </a:p>
          <a:p>
            <a:pPr marL="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использовать зелёные </a:t>
            </a:r>
          </a:p>
          <a:p>
            <a:pPr marL="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решения.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3" t="358" r="14988" b="-153"/>
          <a:stretch/>
        </p:blipFill>
        <p:spPr>
          <a:xfrm>
            <a:off x="4069073" y="1916832"/>
            <a:ext cx="4983756" cy="388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78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71700" y="1340768"/>
            <a:ext cx="5400600" cy="99060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2895"/>
            <a:ext cx="9151797" cy="2761615"/>
          </a:xfrm>
        </p:spPr>
      </p:pic>
    </p:spTree>
    <p:extLst>
      <p:ext uri="{BB962C8B-B14F-4D97-AF65-F5344CB8AC3E}">
        <p14:creationId xmlns:p14="http://schemas.microsoft.com/office/powerpoint/2010/main" val="405072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1341912"/>
            <a:ext cx="8229600" cy="1439016"/>
          </a:xfrm>
        </p:spPr>
        <p:txBody>
          <a:bodyPr>
            <a:no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ФГБУ заповедник «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Костомукшский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расположен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северо-западной части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Карелии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границе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Финляндией.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hp\Downloads\п и зап\Карта заповедника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224" y="2687894"/>
            <a:ext cx="5561104" cy="417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39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504" y="1268760"/>
            <a:ext cx="8784976" cy="1080120"/>
          </a:xfrm>
        </p:spPr>
        <p:txBody>
          <a:bodyPr>
            <a:noAutofit/>
          </a:bodyPr>
          <a:lstStyle/>
          <a:p>
            <a:pPr marL="0" indent="0" fontAlgn="base"/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реализации пилотного проекта: </a:t>
            </a:r>
            <a:b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арт-резиденция на</a:t>
            </a:r>
            <a:b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территории 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заповедника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797151"/>
            <a:ext cx="3563888" cy="20046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60" y="2852936"/>
            <a:ext cx="4860032" cy="3645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652526"/>
            <a:ext cx="4716016" cy="314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3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91264" cy="3268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Планы по проекту:</a:t>
            </a:r>
          </a:p>
          <a:p>
            <a:pPr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Закупка и монтаж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солнечной электростанции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закупка и установка биотуалетов;</a:t>
            </a:r>
          </a:p>
          <a:p>
            <a:pPr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закупка кабинок для биотуалетов;</a:t>
            </a:r>
          </a:p>
          <a:p>
            <a:pPr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приобретение дополнительного резервного оборудования.</a:t>
            </a:r>
          </a:p>
          <a:p>
            <a:pPr>
              <a:buFontTx/>
              <a:buChar char="-"/>
            </a:pP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513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196752"/>
            <a:ext cx="4690864" cy="38884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арт-резиденции нет источника электроэнергии. </a:t>
            </a:r>
          </a:p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рассчитываем, что солнечная станция решит проблему и обеспечит резиденцию  энергией.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98266" y="1779606"/>
            <a:ext cx="4398384" cy="32987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933056"/>
            <a:ext cx="4896544" cy="276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22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1231657"/>
            <a:ext cx="8640960" cy="18373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установки солнечных панелей изменили конфигурацию крыши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Было 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Стало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6" y="2666799"/>
            <a:ext cx="5063379" cy="33544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66799"/>
            <a:ext cx="4472652" cy="335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7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1124744"/>
            <a:ext cx="4536504" cy="702568"/>
          </a:xfrm>
        </p:spPr>
        <p:txBody>
          <a:bodyPr>
            <a:no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Приобретение биотуалетов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1772816"/>
            <a:ext cx="5112568" cy="4104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установки в арт-резиденции мы выбрали компостные биотуалеты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BIOLAN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модели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Popullet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Они были установлены в прошлом году.</a:t>
            </a:r>
          </a:p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этом году мы закупаем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BIOLAN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ещё для двух локаций заповедника.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BIOLAN POPULLET 20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356992"/>
            <a:ext cx="2286336" cy="32545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92" y="2060848"/>
            <a:ext cx="2209036" cy="463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90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1052736"/>
            <a:ext cx="8229600" cy="73153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Установка биотуалетов в заповеднике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1694272"/>
            <a:ext cx="3744416" cy="4687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арт-резиденции построено новое помещение для компостных биотуалетов.</a:t>
            </a:r>
          </a:p>
          <a:p>
            <a:pPr marL="0" indent="0">
              <a:buNone/>
            </a:pP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Подобные строения появятся ещё в двух местах заповедника.</a:t>
            </a:r>
          </a:p>
          <a:p>
            <a:pPr marL="0" indent="0">
              <a:buNone/>
            </a:pP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772816"/>
            <a:ext cx="4680520" cy="28224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457596"/>
            <a:ext cx="3008517" cy="22563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149080"/>
            <a:ext cx="2019134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5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2240" y="1052736"/>
            <a:ext cx="8719519" cy="990600"/>
          </a:xfrm>
        </p:spPr>
        <p:txBody>
          <a:bodyPr>
            <a:no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Покупка дополнительного оборудования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1988840"/>
            <a:ext cx="5256584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обеспечения бесперебойной работы оборудования солнечной электростанции заповедник закупает:</a:t>
            </a:r>
          </a:p>
          <a:p>
            <a:pPr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 для скашивания на прилегающей территории;</a:t>
            </a:r>
          </a:p>
          <a:p>
            <a:pPr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дополнительный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комплект аккумуляторных батарей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280" y="1992608"/>
            <a:ext cx="3707904" cy="24719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626" y="3228576"/>
            <a:ext cx="2133600" cy="2133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797152"/>
            <a:ext cx="2554915" cy="203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43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2716</TotalTime>
  <Words>196</Words>
  <Application>Microsoft Office PowerPoint</Application>
  <PresentationFormat>Экран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Ясность</vt:lpstr>
      <vt:lpstr>Заповедник «Костомукшский» и национальный парк «Калевальский»</vt:lpstr>
      <vt:lpstr>Презентация PowerPoint</vt:lpstr>
      <vt:lpstr>Место реализации пилотного проекта:  арт-резиденция на территории заповедника </vt:lpstr>
      <vt:lpstr>Презентация PowerPoint</vt:lpstr>
      <vt:lpstr>Презентация PowerPoint</vt:lpstr>
      <vt:lpstr>Презентация PowerPoint</vt:lpstr>
      <vt:lpstr>Приобретение биотуалетов</vt:lpstr>
      <vt:lpstr>Установка биотуалетов в заповеднике</vt:lpstr>
      <vt:lpstr>Покупка дополнительного оборудования</vt:lpstr>
      <vt:lpstr>Итоги проекта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Admin</cp:lastModifiedBy>
  <cp:revision>52</cp:revision>
  <dcterms:created xsi:type="dcterms:W3CDTF">2019-01-09T18:44:55Z</dcterms:created>
  <dcterms:modified xsi:type="dcterms:W3CDTF">2020-09-04T12:20:26Z</dcterms:modified>
</cp:coreProperties>
</file>